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6" r:id="rId3"/>
    <p:sldId id="261" r:id="rId4"/>
    <p:sldId id="262" r:id="rId5"/>
    <p:sldId id="263" r:id="rId6"/>
    <p:sldId id="260" r:id="rId7"/>
    <p:sldId id="264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01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9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4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2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1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2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6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2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F4AD4-3B6D-8269-119F-63346431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GB" sz="4800"/>
              <a:t>PROJECT	</a:t>
            </a:r>
            <a:br>
              <a:rPr lang="en-GB" sz="4800"/>
            </a:br>
            <a:r>
              <a:rPr lang="en-GB" sz="4800"/>
              <a:t>	</a:t>
            </a:r>
            <a:br>
              <a:rPr lang="en-GB" sz="4800"/>
            </a:br>
            <a:endParaRPr lang="en-SE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BD1F9-29EC-8FBE-3406-E9A6BABC4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GB" sz="2000" dirty="0"/>
              <a:t>OSCILLOSCOPE</a:t>
            </a:r>
            <a:endParaRPr lang="en-SE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FBF59-C2FD-5D27-CE66-5868D699B4C5}"/>
              </a:ext>
            </a:extLst>
          </p:cNvPr>
          <p:cNvSpPr txBox="1"/>
          <p:nvPr/>
        </p:nvSpPr>
        <p:spPr>
          <a:xfrm>
            <a:off x="6430618" y="2633870"/>
            <a:ext cx="4780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     September 27, 2023</a:t>
            </a:r>
          </a:p>
          <a:p>
            <a:endParaRPr lang="en-GB" dirty="0"/>
          </a:p>
          <a:p>
            <a:r>
              <a:rPr lang="en-GB" dirty="0"/>
              <a:t>             </a:t>
            </a:r>
            <a:r>
              <a:rPr lang="en-GB" sz="2400" dirty="0">
                <a:latin typeface="Amasis MT Pro" panose="020F0502020204030204" pitchFamily="18" charset="0"/>
              </a:rPr>
              <a:t>Sahira Mandakathingal</a:t>
            </a:r>
            <a:endParaRPr lang="en-SE" sz="2400" dirty="0">
              <a:latin typeface="Amasis MT Pro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B00C1-C02F-B5E7-626E-6A4F3AF8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0C521-16A4-5328-BD46-11E72FBF7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F4AD4-3B6D-8269-119F-633464317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GB" sz="4800" dirty="0"/>
              <a:t>Oscilloscope	</a:t>
            </a:r>
            <a:br>
              <a:rPr lang="en-GB" sz="4800" dirty="0"/>
            </a:br>
            <a:r>
              <a:rPr lang="en-GB" sz="4800" dirty="0"/>
              <a:t>	</a:t>
            </a:r>
            <a:br>
              <a:rPr lang="en-GB" sz="4800" dirty="0"/>
            </a:br>
            <a:endParaRPr lang="en-SE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FBF59-C2FD-5D27-CE66-5868D699B4C5}"/>
              </a:ext>
            </a:extLst>
          </p:cNvPr>
          <p:cNvSpPr txBox="1"/>
          <p:nvPr/>
        </p:nvSpPr>
        <p:spPr>
          <a:xfrm>
            <a:off x="6430618" y="2633870"/>
            <a:ext cx="4780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signal visualizing project using STM32f746 Discovery board, Which has Cortex M7 ARM core STM32f746g Microcontroller with integrated LCD panel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333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1CC36-ACCB-90D2-8A24-8D397D4902B1}"/>
              </a:ext>
            </a:extLst>
          </p:cNvPr>
          <p:cNvSpPr txBox="1"/>
          <p:nvPr/>
        </p:nvSpPr>
        <p:spPr>
          <a:xfrm>
            <a:off x="3048828" y="2197894"/>
            <a:ext cx="6097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latin typeface="CMR12"/>
              </a:rPr>
              <a:t>Requirement </a:t>
            </a:r>
          </a:p>
          <a:p>
            <a:pPr algn="l"/>
            <a:r>
              <a:rPr lang="en-GB" dirty="0">
                <a:latin typeface="CMR12"/>
              </a:rPr>
              <a:t>Voltage:0-5v</a:t>
            </a:r>
          </a:p>
          <a:p>
            <a:pPr algn="l"/>
            <a:r>
              <a:rPr lang="en-GB" dirty="0">
                <a:latin typeface="CMR12"/>
              </a:rPr>
              <a:t>Triggering Modes: Rising Edge or Falling Edge</a:t>
            </a:r>
          </a:p>
          <a:p>
            <a:pPr algn="l"/>
            <a:r>
              <a:rPr lang="en-GB" dirty="0">
                <a:latin typeface="CMR12"/>
              </a:rPr>
              <a:t>STM32F746 Discovery board</a:t>
            </a:r>
          </a:p>
          <a:p>
            <a:pPr algn="l"/>
            <a:r>
              <a:rPr lang="en-GB" dirty="0">
                <a:latin typeface="CMR12"/>
              </a:rPr>
              <a:t>One connector wire to connect the port and </a:t>
            </a:r>
            <a:r>
              <a:rPr lang="en-GB" dirty="0" err="1">
                <a:latin typeface="CMR12"/>
              </a:rPr>
              <a:t>analog</a:t>
            </a:r>
            <a:r>
              <a:rPr lang="en-GB" dirty="0">
                <a:latin typeface="CMR12"/>
              </a:rPr>
              <a:t> signal. </a:t>
            </a:r>
          </a:p>
          <a:p>
            <a:pPr algn="l"/>
            <a:r>
              <a:rPr lang="en-GB" b="0" i="0" dirty="0">
                <a:solidFill>
                  <a:srgbClr val="FFFFFF"/>
                </a:solidFill>
                <a:effectLst/>
                <a:latin typeface="Proxima-Nova"/>
              </a:rPr>
              <a:t> edge</a:t>
            </a:r>
          </a:p>
          <a:p>
            <a:pPr algn="l"/>
            <a:r>
              <a:rPr lang="en-GB" b="1" i="0" dirty="0">
                <a:solidFill>
                  <a:srgbClr val="FAFAFA"/>
                </a:solidFill>
                <a:effectLst/>
                <a:latin typeface="Proxima-Nova"/>
              </a:rPr>
              <a:t>S02</a:t>
            </a:r>
            <a:endParaRPr lang="en-GB" b="0" i="0" dirty="0">
              <a:solidFill>
                <a:srgbClr val="FFFFFF"/>
              </a:solidFill>
              <a:effectLst/>
              <a:latin typeface="Proxima-Nova"/>
            </a:endParaRPr>
          </a:p>
          <a:p>
            <a:pPr algn="l"/>
            <a:r>
              <a:rPr lang="en-GB" sz="1800" b="0" i="0" u="none" strike="noStrike" baseline="0" dirty="0">
                <a:latin typeface="CMR12"/>
              </a:rPr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417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38B47-3CAE-6FC9-4ACA-FE97B0DFC38E}"/>
              </a:ext>
            </a:extLst>
          </p:cNvPr>
          <p:cNvSpPr txBox="1"/>
          <p:nvPr/>
        </p:nvSpPr>
        <p:spPr>
          <a:xfrm>
            <a:off x="1688969" y="1008668"/>
            <a:ext cx="8814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Hardware Architecture</a:t>
            </a:r>
          </a:p>
          <a:p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92BBD1-E4E0-5014-27DD-EDF23650CA08}"/>
              </a:ext>
            </a:extLst>
          </p:cNvPr>
          <p:cNvSpPr/>
          <p:nvPr/>
        </p:nvSpPr>
        <p:spPr>
          <a:xfrm>
            <a:off x="3572759" y="1866507"/>
            <a:ext cx="3318235" cy="1225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ADC Acquire</a:t>
            </a:r>
            <a:endParaRPr lang="en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8F51D-9E70-9986-B586-0B29B2AE5CF5}"/>
              </a:ext>
            </a:extLst>
          </p:cNvPr>
          <p:cNvSpPr/>
          <p:nvPr/>
        </p:nvSpPr>
        <p:spPr>
          <a:xfrm>
            <a:off x="3572759" y="3294074"/>
            <a:ext cx="3318235" cy="1079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STM32F746</a:t>
            </a:r>
            <a:endParaRPr lang="en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7C8448-F9C3-BE09-2995-7E2690AFCF56}"/>
              </a:ext>
            </a:extLst>
          </p:cNvPr>
          <p:cNvSpPr/>
          <p:nvPr/>
        </p:nvSpPr>
        <p:spPr>
          <a:xfrm>
            <a:off x="3583757" y="4576120"/>
            <a:ext cx="3318235" cy="1225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LCD Display</a:t>
            </a:r>
            <a:endParaRPr lang="en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8379DE-7B75-C3FA-BE62-AE4A92D5BDE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231877" y="3091992"/>
            <a:ext cx="0" cy="2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129DD1-8DE4-681A-6263-FA809445BDD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231877" y="4374038"/>
            <a:ext cx="10998" cy="2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1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D3076-611C-E780-EF38-9C72ABBA6D16}"/>
              </a:ext>
            </a:extLst>
          </p:cNvPr>
          <p:cNvSpPr txBox="1"/>
          <p:nvPr/>
        </p:nvSpPr>
        <p:spPr>
          <a:xfrm>
            <a:off x="1593130" y="659876"/>
            <a:ext cx="836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Software Architecture</a:t>
            </a:r>
            <a:endParaRPr lang="en-S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2F5E66-942D-9FD8-7362-8CFB41B78E25}"/>
              </a:ext>
            </a:extLst>
          </p:cNvPr>
          <p:cNvSpPr/>
          <p:nvPr/>
        </p:nvSpPr>
        <p:spPr>
          <a:xfrm>
            <a:off x="4355183" y="1510720"/>
            <a:ext cx="1659118" cy="490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</a:t>
            </a:r>
            <a:endParaRPr lang="en-S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A7ABCD-95CB-D396-C2BC-5EDCFCAEDBE7}"/>
              </a:ext>
            </a:extLst>
          </p:cNvPr>
          <p:cNvSpPr/>
          <p:nvPr/>
        </p:nvSpPr>
        <p:spPr>
          <a:xfrm>
            <a:off x="4430597" y="5804132"/>
            <a:ext cx="1583704" cy="512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stop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D2378-4DD4-4B2A-9533-F98591E09B56}"/>
              </a:ext>
            </a:extLst>
          </p:cNvPr>
          <p:cNvSpPr/>
          <p:nvPr/>
        </p:nvSpPr>
        <p:spPr>
          <a:xfrm>
            <a:off x="3582186" y="2356701"/>
            <a:ext cx="3431356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HAL </a:t>
            </a:r>
            <a:r>
              <a:rPr lang="en-GB" dirty="0" err="1"/>
              <a:t>Initilization</a:t>
            </a:r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DD179-B94A-5B06-8884-AF11BEF04636}"/>
              </a:ext>
            </a:extLst>
          </p:cNvPr>
          <p:cNvSpPr/>
          <p:nvPr/>
        </p:nvSpPr>
        <p:spPr>
          <a:xfrm>
            <a:off x="3582187" y="2948729"/>
            <a:ext cx="3431356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LCD Initialization</a:t>
            </a:r>
            <a:endParaRPr lang="en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FC11E7-121A-ED6E-7BB9-36293211AC8C}"/>
              </a:ext>
            </a:extLst>
          </p:cNvPr>
          <p:cNvSpPr/>
          <p:nvPr/>
        </p:nvSpPr>
        <p:spPr>
          <a:xfrm>
            <a:off x="3582186" y="3429000"/>
            <a:ext cx="3431356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ADC </a:t>
            </a:r>
            <a:r>
              <a:rPr lang="en-GB" dirty="0" err="1"/>
              <a:t>Initilization</a:t>
            </a:r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D65DA-D57C-97E0-0E0F-64983FF0E0F7}"/>
              </a:ext>
            </a:extLst>
          </p:cNvPr>
          <p:cNvSpPr/>
          <p:nvPr/>
        </p:nvSpPr>
        <p:spPr>
          <a:xfrm>
            <a:off x="3582186" y="3915993"/>
            <a:ext cx="3431356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</a:t>
            </a:r>
            <a:r>
              <a:rPr lang="en-GB" dirty="0" err="1"/>
              <a:t>Initilization</a:t>
            </a:r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E660-8F73-8B9F-E096-DC5B8EF1B812}"/>
              </a:ext>
            </a:extLst>
          </p:cNvPr>
          <p:cNvSpPr/>
          <p:nvPr/>
        </p:nvSpPr>
        <p:spPr>
          <a:xfrm>
            <a:off x="3582186" y="4510973"/>
            <a:ext cx="3431356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ADC Acquires Wave form Data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E4682-7E94-2DA7-18F7-16953E5366C3}"/>
              </a:ext>
            </a:extLst>
          </p:cNvPr>
          <p:cNvSpPr/>
          <p:nvPr/>
        </p:nvSpPr>
        <p:spPr>
          <a:xfrm>
            <a:off x="3506771" y="5016398"/>
            <a:ext cx="3506771" cy="513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Wave Forms and Parameters Display</a:t>
            </a:r>
            <a:endParaRPr lang="en-S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A43699-41E2-1F6C-9C74-42F957397031}"/>
              </a:ext>
            </a:extLst>
          </p:cNvPr>
          <p:cNvCxnSpPr>
            <a:cxnSpLocks/>
          </p:cNvCxnSpPr>
          <p:nvPr/>
        </p:nvCxnSpPr>
        <p:spPr>
          <a:xfrm>
            <a:off x="5165888" y="1927280"/>
            <a:ext cx="0" cy="4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037BEB-74B5-F6C3-46D2-7B8B1887A92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297864" y="2726033"/>
            <a:ext cx="1" cy="22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773DF3-5B8E-E59A-654E-B1CBEB0C5AA6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297864" y="3318061"/>
            <a:ext cx="1" cy="11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B5AF17-09AD-BB2E-9F0D-053B8BEB9B1C}"/>
              </a:ext>
            </a:extLst>
          </p:cNvPr>
          <p:cNvCxnSpPr>
            <a:stCxn id="7" idx="2"/>
          </p:cNvCxnSpPr>
          <p:nvPr/>
        </p:nvCxnSpPr>
        <p:spPr>
          <a:xfrm>
            <a:off x="5297864" y="3798332"/>
            <a:ext cx="94268" cy="11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871276-8914-7319-5989-96F5419742C4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297864" y="4285325"/>
            <a:ext cx="0" cy="2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26566-3BDA-09AF-9862-E0922B55A59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260157" y="4880305"/>
            <a:ext cx="37707" cy="13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8EA0CD-7997-75EB-EFC3-F33E9ABC9FF4}"/>
              </a:ext>
            </a:extLst>
          </p:cNvPr>
          <p:cNvCxnSpPr>
            <a:cxnSpLocks/>
          </p:cNvCxnSpPr>
          <p:nvPr/>
        </p:nvCxnSpPr>
        <p:spPr>
          <a:xfrm>
            <a:off x="5283723" y="5607050"/>
            <a:ext cx="47134" cy="224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1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94307-8F29-E75D-54A0-3BF43A6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53" y="183102"/>
            <a:ext cx="3642676" cy="6332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1D7DD-D355-DB48-39DB-0E7E4A89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3" y="1066720"/>
            <a:ext cx="5787790" cy="35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D5EC0-C824-4AE9-3EDD-3FB9DD25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411218"/>
            <a:ext cx="6530906" cy="603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62C5F-D42B-A51B-D52C-3021ADC7C675}"/>
              </a:ext>
            </a:extLst>
          </p:cNvPr>
          <p:cNvSpPr txBox="1"/>
          <p:nvPr/>
        </p:nvSpPr>
        <p:spPr>
          <a:xfrm>
            <a:off x="725557" y="705678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Connectors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470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FC7F09-B1FF-BED1-34DA-6E3470FEB4E9}"/>
              </a:ext>
            </a:extLst>
          </p:cNvPr>
          <p:cNvSpPr txBox="1"/>
          <p:nvPr/>
        </p:nvSpPr>
        <p:spPr>
          <a:xfrm>
            <a:off x="1219200" y="542925"/>
            <a:ext cx="973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OUTPUT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26C33-7876-807A-BDB2-5CC4BB7F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323975"/>
            <a:ext cx="85248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8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ACC46D-9FE6-C0A8-B150-4E5E408D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48" y="2131481"/>
            <a:ext cx="8459376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311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6FAAAC"/>
      </a:accent1>
      <a:accent2>
        <a:srgbClr val="6FA0CA"/>
      </a:accent2>
      <a:accent3>
        <a:srgbClr val="8992D3"/>
      </a:accent3>
      <a:accent4>
        <a:srgbClr val="896FCA"/>
      </a:accent4>
      <a:accent5>
        <a:srgbClr val="BE89D3"/>
      </a:accent5>
      <a:accent6>
        <a:srgbClr val="CA6FBF"/>
      </a:accent6>
      <a:hlink>
        <a:srgbClr val="AE6C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102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Amasis MT Pro</vt:lpstr>
      <vt:lpstr>Arial</vt:lpstr>
      <vt:lpstr>Avenir Next LT Pro</vt:lpstr>
      <vt:lpstr>Calibri</vt:lpstr>
      <vt:lpstr>CMR12</vt:lpstr>
      <vt:lpstr>Proxima-Nova</vt:lpstr>
      <vt:lpstr>AccentBoxVTI</vt:lpstr>
      <vt:lpstr>PROJECT    </vt:lpstr>
      <vt:lpstr>Oscilloscope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farook Farook</dc:creator>
  <cp:lastModifiedBy>farook Farook</cp:lastModifiedBy>
  <cp:revision>9</cp:revision>
  <dcterms:created xsi:type="dcterms:W3CDTF">2023-10-21T18:24:20Z</dcterms:created>
  <dcterms:modified xsi:type="dcterms:W3CDTF">2023-10-27T06:05:15Z</dcterms:modified>
</cp:coreProperties>
</file>